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wapnil Ghosh" initials="SG" lastIdx="2" clrIdx="0">
    <p:extLst>
      <p:ext uri="{19B8F6BF-5375-455C-9EA6-DF929625EA0E}">
        <p15:presenceInfo xmlns:p15="http://schemas.microsoft.com/office/powerpoint/2012/main" userId="cf5bf84adebb70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7" d="100"/>
          <a:sy n="77" d="100"/>
        </p:scale>
        <p:origin x="44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23T14:06:26.823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393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1858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85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7432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991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559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357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34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836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95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53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9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23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964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862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4B9B0-3F47-4F71-9E22-E72DA39E1280}" type="datetimeFigureOut">
              <a:rPr lang="en-IN" smtClean="0"/>
              <a:t>23-02-2022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AFD150-5B8B-4D67-AC67-52DCDA33D1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36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722BD6-7FCC-4E3F-8A53-86CEF39EB6D3}"/>
              </a:ext>
            </a:extLst>
          </p:cNvPr>
          <p:cNvSpPr/>
          <p:nvPr/>
        </p:nvSpPr>
        <p:spPr>
          <a:xfrm>
            <a:off x="1033669" y="1231210"/>
            <a:ext cx="7762875" cy="29432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Name : </a:t>
            </a:r>
            <a:r>
              <a:rPr lang="en-US" sz="3200" dirty="0"/>
              <a:t>Swapnil Ghosh           </a:t>
            </a:r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Department :</a:t>
            </a:r>
            <a:r>
              <a:rPr lang="en-US" sz="3200" b="1" dirty="0"/>
              <a:t> </a:t>
            </a:r>
            <a:r>
              <a:rPr lang="en-US" sz="3200" dirty="0"/>
              <a:t>IT </a:t>
            </a:r>
          </a:p>
          <a:p>
            <a:pPr algn="ctr"/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Roll : </a:t>
            </a:r>
            <a:r>
              <a:rPr lang="en-US" sz="3200" dirty="0"/>
              <a:t>001911001067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FB4FD9-6639-43DB-9263-9F1818212EB1}"/>
              </a:ext>
            </a:extLst>
          </p:cNvPr>
          <p:cNvSpPr txBox="1"/>
          <p:nvPr/>
        </p:nvSpPr>
        <p:spPr>
          <a:xfrm>
            <a:off x="6315075" y="5048786"/>
            <a:ext cx="32188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 1</a:t>
            </a:r>
            <a:endParaRPr lang="en-IN" sz="8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48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677D4D-70DA-43B1-9513-6D92125BB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44" y="219075"/>
            <a:ext cx="4620481" cy="33597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DE3127-C820-43AC-86AB-520D9F7DD9FF}"/>
              </a:ext>
            </a:extLst>
          </p:cNvPr>
          <p:cNvSpPr txBox="1"/>
          <p:nvPr/>
        </p:nvSpPr>
        <p:spPr>
          <a:xfrm>
            <a:off x="2114550" y="3578815"/>
            <a:ext cx="1836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Image 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B9B44-2B73-4B0D-A40E-88F60E36EC68}"/>
              </a:ext>
            </a:extLst>
          </p:cNvPr>
          <p:cNvSpPr txBox="1"/>
          <p:nvPr/>
        </p:nvSpPr>
        <p:spPr>
          <a:xfrm>
            <a:off x="5505038" y="727060"/>
            <a:ext cx="3360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Step-1)  I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opened</a:t>
            </a:r>
            <a:r>
              <a:rPr lang="en-US" dirty="0"/>
              <a:t> the file HYDRANT.TIF file in Photoshop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223A58-5BB0-4E9D-98C0-04863EBF29E8}"/>
              </a:ext>
            </a:extLst>
          </p:cNvPr>
          <p:cNvSpPr txBox="1"/>
          <p:nvPr/>
        </p:nvSpPr>
        <p:spPr>
          <a:xfrm>
            <a:off x="5505038" y="2093802"/>
            <a:ext cx="3220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Step-2) I used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Magnetic Lasso tool</a:t>
            </a:r>
            <a:r>
              <a:rPr lang="en-US" dirty="0"/>
              <a:t> to make the selection , then I created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mask</a:t>
            </a:r>
            <a:r>
              <a:rPr lang="en-US" dirty="0"/>
              <a:t> of it.</a:t>
            </a:r>
            <a:endParaRPr lang="en-IN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B9862A2-5360-4522-A033-14C6629FC899}"/>
              </a:ext>
            </a:extLst>
          </p:cNvPr>
          <p:cNvSpPr/>
          <p:nvPr/>
        </p:nvSpPr>
        <p:spPr>
          <a:xfrm>
            <a:off x="3914632" y="4299226"/>
            <a:ext cx="3543571" cy="13203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763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B34D03-48B9-4EB6-A59A-CB959EAD1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5" y="1088253"/>
            <a:ext cx="4679829" cy="29669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8253C7-0B8D-4689-9E90-40ABC8D5E9A2}"/>
              </a:ext>
            </a:extLst>
          </p:cNvPr>
          <p:cNvSpPr txBox="1"/>
          <p:nvPr/>
        </p:nvSpPr>
        <p:spPr>
          <a:xfrm>
            <a:off x="5802796" y="1906795"/>
            <a:ext cx="3142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Step- 4.1) In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Hue/Saturation </a:t>
            </a:r>
            <a:r>
              <a:rPr lang="en-IN" dirty="0"/>
              <a:t>dialog box drag hue slider to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-57</a:t>
            </a:r>
            <a:r>
              <a:rPr lang="en-IN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657D2A-1CAF-4BA4-A53C-BF3F705C8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497" y="3687416"/>
            <a:ext cx="4711292" cy="29669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08500F-9F62-4289-95BA-37C683796E1C}"/>
              </a:ext>
            </a:extLst>
          </p:cNvPr>
          <p:cNvSpPr txBox="1"/>
          <p:nvPr/>
        </p:nvSpPr>
        <p:spPr>
          <a:xfrm>
            <a:off x="1945741" y="4846417"/>
            <a:ext cx="4335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Step- 4.2) In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Hue/Saturation </a:t>
            </a:r>
            <a:r>
              <a:rPr lang="en-IN" dirty="0"/>
              <a:t>dialog box drag hue slider to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+121</a:t>
            </a:r>
            <a:r>
              <a:rPr lang="en-IN" dirty="0"/>
              <a:t>.</a:t>
            </a:r>
          </a:p>
          <a:p>
            <a:endParaRPr lang="en-IN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57B8F4A-7285-4567-BC59-81A2BCB09116}"/>
              </a:ext>
            </a:extLst>
          </p:cNvPr>
          <p:cNvCxnSpPr>
            <a:cxnSpLocks/>
          </p:cNvCxnSpPr>
          <p:nvPr/>
        </p:nvCxnSpPr>
        <p:spPr>
          <a:xfrm>
            <a:off x="6202018" y="5170872"/>
            <a:ext cx="6162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BEB7FA-2094-4E71-92FC-4CBA5DAB5F0B}"/>
              </a:ext>
            </a:extLst>
          </p:cNvPr>
          <p:cNvCxnSpPr/>
          <p:nvPr/>
        </p:nvCxnSpPr>
        <p:spPr>
          <a:xfrm flipH="1">
            <a:off x="5088834" y="2370400"/>
            <a:ext cx="5466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7D24B17-7F04-4DD0-B5B8-E011DF777FA4}"/>
              </a:ext>
            </a:extLst>
          </p:cNvPr>
          <p:cNvSpPr txBox="1"/>
          <p:nvPr/>
        </p:nvSpPr>
        <p:spPr>
          <a:xfrm>
            <a:off x="2762377" y="441922"/>
            <a:ext cx="5253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Step-3.1) Then I added a new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Adjustment Layer.</a:t>
            </a:r>
            <a:r>
              <a:rPr lang="en-US" dirty="0"/>
              <a:t> 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9281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A3477F-E8CA-4CC7-BE8A-52E14F79A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77" y="769352"/>
            <a:ext cx="5338745" cy="33704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667BF6-BCE2-4194-B7C8-99D92D507D7C}"/>
              </a:ext>
            </a:extLst>
          </p:cNvPr>
          <p:cNvSpPr txBox="1"/>
          <p:nvPr/>
        </p:nvSpPr>
        <p:spPr>
          <a:xfrm>
            <a:off x="6496877" y="1291008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Step- 3.2) Created a new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Pattern Fill Layer.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BBBFF9-0FC0-4B1A-B1F9-5B3DF3BCFF65}"/>
              </a:ext>
            </a:extLst>
          </p:cNvPr>
          <p:cNvSpPr txBox="1"/>
          <p:nvPr/>
        </p:nvSpPr>
        <p:spPr>
          <a:xfrm>
            <a:off x="6496877" y="2360004"/>
            <a:ext cx="315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Step- 4)Changed the Bending Mode to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overlay.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D475E0-351D-471F-B13A-5C903827DDE6}"/>
              </a:ext>
            </a:extLst>
          </p:cNvPr>
          <p:cNvSpPr txBox="1"/>
          <p:nvPr/>
        </p:nvSpPr>
        <p:spPr>
          <a:xfrm>
            <a:off x="6496877" y="3429000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Step-5) In Load Pattern we used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Zebra Pattern.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A729D5-D05F-4CA0-BF89-D7A668F1C9CA}"/>
              </a:ext>
            </a:extLst>
          </p:cNvPr>
          <p:cNvCxnSpPr/>
          <p:nvPr/>
        </p:nvCxnSpPr>
        <p:spPr>
          <a:xfrm flipH="1">
            <a:off x="5882308" y="2677660"/>
            <a:ext cx="4273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307ED9-8FD9-404A-AB5A-5D6EE43CBCFA}"/>
              </a:ext>
            </a:extLst>
          </p:cNvPr>
          <p:cNvCxnSpPr>
            <a:cxnSpLocks/>
          </p:cNvCxnSpPr>
          <p:nvPr/>
        </p:nvCxnSpPr>
        <p:spPr>
          <a:xfrm>
            <a:off x="1591916" y="5706139"/>
            <a:ext cx="6444000" cy="0"/>
          </a:xfrm>
          <a:prstGeom prst="line">
            <a:avLst/>
          </a:prstGeom>
          <a:ln w="9525" cap="flat" cmpd="sng" algn="ctr">
            <a:solidFill>
              <a:schemeClr val="accent2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081CC73-8397-4444-A12C-96BF5B61895A}"/>
              </a:ext>
            </a:extLst>
          </p:cNvPr>
          <p:cNvSpPr txBox="1"/>
          <p:nvPr/>
        </p:nvSpPr>
        <p:spPr>
          <a:xfrm>
            <a:off x="3935895" y="5157904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solidFill>
                  <a:schemeClr val="accent2">
                    <a:lumMod val="75000"/>
                  </a:schemeClr>
                </a:solidFill>
                <a:latin typeface="Edwardian Script ITC" panose="030303020407070D0804" pitchFamily="66" charset="0"/>
              </a:rPr>
              <a:t>The End</a:t>
            </a:r>
            <a:endParaRPr lang="en-IN" sz="3600" i="1" dirty="0">
              <a:solidFill>
                <a:schemeClr val="accent2">
                  <a:lumMod val="75000"/>
                </a:schemeClr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4437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114</TotalTime>
  <Words>121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Edwardian Script ITC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Ghosh</dc:creator>
  <cp:lastModifiedBy>Swapnil Ghosh</cp:lastModifiedBy>
  <cp:revision>9</cp:revision>
  <dcterms:created xsi:type="dcterms:W3CDTF">2022-02-23T08:34:24Z</dcterms:created>
  <dcterms:modified xsi:type="dcterms:W3CDTF">2022-02-23T10:28:57Z</dcterms:modified>
</cp:coreProperties>
</file>

<file path=docProps/thumbnail.jpeg>
</file>